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5" r:id="rId5"/>
  </p:sldMasterIdLst>
  <p:notesMasterIdLst>
    <p:notesMasterId r:id="rId12"/>
  </p:notesMasterIdLst>
  <p:sldIdLst>
    <p:sldId id="301" r:id="rId6"/>
    <p:sldId id="264" r:id="rId7"/>
    <p:sldId id="292" r:id="rId8"/>
    <p:sldId id="295" r:id="rId9"/>
    <p:sldId id="294" r:id="rId10"/>
    <p:sldId id="299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A83F"/>
    <a:srgbClr val="FBA93D"/>
    <a:srgbClr val="C3DD93"/>
    <a:srgbClr val="716557"/>
    <a:srgbClr val="B956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2A74D6-50AA-4BAF-88BF-9CCC8EB534A3}" v="35" dt="2024-04-16T17:08:25.23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120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borah Shaw" userId="S::deborah_shaw@wycliffeassociates.org::79bf7848-a030-4096-934a-3abbfde4984a" providerId="AD" clId="Web-{3828CF73-0334-95F9-FB01-AFFB7274BCFF}"/>
    <pc:docChg chg="addSld addMainMaster">
      <pc:chgData name="Deborah Shaw" userId="S::deborah_shaw@wycliffeassociates.org::79bf7848-a030-4096-934a-3abbfde4984a" providerId="AD" clId="Web-{3828CF73-0334-95F9-FB01-AFFB7274BCFF}" dt="2023-12-19T04:56:24.672" v="0"/>
      <pc:docMkLst>
        <pc:docMk/>
      </pc:docMkLst>
      <pc:sldChg chg="add">
        <pc:chgData name="Deborah Shaw" userId="S::deborah_shaw@wycliffeassociates.org::79bf7848-a030-4096-934a-3abbfde4984a" providerId="AD" clId="Web-{3828CF73-0334-95F9-FB01-AFFB7274BCFF}" dt="2023-12-19T04:56:24.672" v="0"/>
        <pc:sldMkLst>
          <pc:docMk/>
          <pc:sldMk cId="3629754069" sldId="301"/>
        </pc:sldMkLst>
      </pc:sldChg>
      <pc:sldMasterChg chg="add addSldLayout">
        <pc:chgData name="Deborah Shaw" userId="S::deborah_shaw@wycliffeassociates.org::79bf7848-a030-4096-934a-3abbfde4984a" providerId="AD" clId="Web-{3828CF73-0334-95F9-FB01-AFFB7274BCFF}" dt="2023-12-19T04:56:24.672" v="0"/>
        <pc:sldMasterMkLst>
          <pc:docMk/>
          <pc:sldMasterMk cId="2245449552" sldId="2147483665"/>
        </pc:sldMasterMkLst>
        <pc:sldLayoutChg chg="add">
          <pc:chgData name="Deborah Shaw" userId="S::deborah_shaw@wycliffeassociates.org::79bf7848-a030-4096-934a-3abbfde4984a" providerId="AD" clId="Web-{3828CF73-0334-95F9-FB01-AFFB7274BCFF}" dt="2023-12-19T04:56:24.672" v="0"/>
          <pc:sldLayoutMkLst>
            <pc:docMk/>
            <pc:sldMasterMk cId="2245449552" sldId="2147483665"/>
            <pc:sldLayoutMk cId="982179255" sldId="2147483666"/>
          </pc:sldLayoutMkLst>
        </pc:sldLayoutChg>
      </pc:sldMasterChg>
    </pc:docChg>
  </pc:docChgLst>
  <pc:docChgLst>
    <pc:chgData name="Deborah Shaw" userId="S::deborah_shaw@wycliffeassociates.org::79bf7848-a030-4096-934a-3abbfde4984a" providerId="AD" clId="Web-{7D596EE0-379A-8613-459D-7F5026213B51}"/>
    <pc:docChg chg="modSld">
      <pc:chgData name="Deborah Shaw" userId="S::deborah_shaw@wycliffeassociates.org::79bf7848-a030-4096-934a-3abbfde4984a" providerId="AD" clId="Web-{7D596EE0-379A-8613-459D-7F5026213B51}" dt="2023-12-16T22:06:03.133" v="33" actId="20577"/>
      <pc:docMkLst>
        <pc:docMk/>
      </pc:docMkLst>
      <pc:sldChg chg="modSp">
        <pc:chgData name="Deborah Shaw" userId="S::deborah_shaw@wycliffeassociates.org::79bf7848-a030-4096-934a-3abbfde4984a" providerId="AD" clId="Web-{7D596EE0-379A-8613-459D-7F5026213B51}" dt="2023-12-16T22:05:04.881" v="25" actId="20577"/>
        <pc:sldMkLst>
          <pc:docMk/>
          <pc:sldMk cId="1984317692" sldId="292"/>
        </pc:sldMkLst>
        <pc:spChg chg="mod">
          <ac:chgData name="Deborah Shaw" userId="S::deborah_shaw@wycliffeassociates.org::79bf7848-a030-4096-934a-3abbfde4984a" providerId="AD" clId="Web-{7D596EE0-379A-8613-459D-7F5026213B51}" dt="2023-12-16T22:05:04.881" v="25" actId="20577"/>
          <ac:spMkLst>
            <pc:docMk/>
            <pc:sldMk cId="1984317692" sldId="292"/>
            <ac:spMk id="26" creationId="{D58B502C-7EE9-4CBC-BD9F-597978B6E3EC}"/>
          </ac:spMkLst>
        </pc:spChg>
      </pc:sldChg>
      <pc:sldChg chg="modSp">
        <pc:chgData name="Deborah Shaw" userId="S::deborah_shaw@wycliffeassociates.org::79bf7848-a030-4096-934a-3abbfde4984a" providerId="AD" clId="Web-{7D596EE0-379A-8613-459D-7F5026213B51}" dt="2023-12-16T22:06:03.133" v="33" actId="20577"/>
        <pc:sldMkLst>
          <pc:docMk/>
          <pc:sldMk cId="406097117" sldId="295"/>
        </pc:sldMkLst>
        <pc:spChg chg="mod">
          <ac:chgData name="Deborah Shaw" userId="S::deborah_shaw@wycliffeassociates.org::79bf7848-a030-4096-934a-3abbfde4984a" providerId="AD" clId="Web-{7D596EE0-379A-8613-459D-7F5026213B51}" dt="2023-12-16T22:06:03.133" v="33" actId="20577"/>
          <ac:spMkLst>
            <pc:docMk/>
            <pc:sldMk cId="406097117" sldId="295"/>
            <ac:spMk id="5" creationId="{68DFF1B0-EEBF-C439-B652-27B1DA70F5AC}"/>
          </ac:spMkLst>
        </pc:spChg>
        <pc:spChg chg="mod">
          <ac:chgData name="Deborah Shaw" userId="S::deborah_shaw@wycliffeassociates.org::79bf7848-a030-4096-934a-3abbfde4984a" providerId="AD" clId="Web-{7D596EE0-379A-8613-459D-7F5026213B51}" dt="2023-12-16T22:05:55.789" v="32" actId="20577"/>
          <ac:spMkLst>
            <pc:docMk/>
            <pc:sldMk cId="406097117" sldId="295"/>
            <ac:spMk id="9" creationId="{F6F8A8D6-35E4-70C1-71AF-AF2253A41A58}"/>
          </ac:spMkLst>
        </pc:spChg>
      </pc:sldChg>
    </pc:docChg>
  </pc:docChgLst>
  <pc:docChgLst>
    <pc:chgData name="Deborah Shaw" userId="79bf7848-a030-4096-934a-3abbfde4984a" providerId="ADAL" clId="{793B6CB7-B21E-4DA5-93C7-98FB6F2779B0}"/>
    <pc:docChg chg="undo custSel addSld delSld modSld">
      <pc:chgData name="Deborah Shaw" userId="79bf7848-a030-4096-934a-3abbfde4984a" providerId="ADAL" clId="{793B6CB7-B21E-4DA5-93C7-98FB6F2779B0}" dt="2023-12-23T15:46:58.813" v="20" actId="2696"/>
      <pc:docMkLst>
        <pc:docMk/>
      </pc:docMkLst>
      <pc:sldChg chg="delSp modSp add del mod">
        <pc:chgData name="Deborah Shaw" userId="79bf7848-a030-4096-934a-3abbfde4984a" providerId="ADAL" clId="{793B6CB7-B21E-4DA5-93C7-98FB6F2779B0}" dt="2023-12-23T15:46:58.813" v="20" actId="2696"/>
        <pc:sldMkLst>
          <pc:docMk/>
          <pc:sldMk cId="2126766571" sldId="260"/>
        </pc:sldMkLst>
        <pc:spChg chg="del mod">
          <ac:chgData name="Deborah Shaw" userId="79bf7848-a030-4096-934a-3abbfde4984a" providerId="ADAL" clId="{793B6CB7-B21E-4DA5-93C7-98FB6F2779B0}" dt="2023-12-23T15:34:44.861" v="14"/>
          <ac:spMkLst>
            <pc:docMk/>
            <pc:sldMk cId="2126766571" sldId="260"/>
            <ac:spMk id="18" creationId="{4694CCB8-A161-4308-BC33-DD746CEBFA8D}"/>
          </ac:spMkLst>
        </pc:spChg>
        <pc:picChg chg="del">
          <ac:chgData name="Deborah Shaw" userId="79bf7848-a030-4096-934a-3abbfde4984a" providerId="ADAL" clId="{793B6CB7-B21E-4DA5-93C7-98FB6F2779B0}" dt="2023-12-23T15:33:20.048" v="1" actId="21"/>
          <ac:picMkLst>
            <pc:docMk/>
            <pc:sldMk cId="2126766571" sldId="260"/>
            <ac:picMk id="3" creationId="{FCD270D0-DE69-4124-AC4D-00EB782D4099}"/>
          </ac:picMkLst>
        </pc:picChg>
      </pc:sldChg>
      <pc:sldChg chg="del">
        <pc:chgData name="Deborah Shaw" userId="79bf7848-a030-4096-934a-3abbfde4984a" providerId="ADAL" clId="{793B6CB7-B21E-4DA5-93C7-98FB6F2779B0}" dt="2023-12-23T15:33:15.110" v="0" actId="2696"/>
        <pc:sldMkLst>
          <pc:docMk/>
          <pc:sldMk cId="3829610916" sldId="300"/>
        </pc:sldMkLst>
      </pc:sldChg>
      <pc:sldChg chg="delSp modSp mod">
        <pc:chgData name="Deborah Shaw" userId="79bf7848-a030-4096-934a-3abbfde4984a" providerId="ADAL" clId="{793B6CB7-B21E-4DA5-93C7-98FB6F2779B0}" dt="2023-12-23T15:34:58.107" v="17" actId="1076"/>
        <pc:sldMkLst>
          <pc:docMk/>
          <pc:sldMk cId="3629754069" sldId="301"/>
        </pc:sldMkLst>
        <pc:spChg chg="mod">
          <ac:chgData name="Deborah Shaw" userId="79bf7848-a030-4096-934a-3abbfde4984a" providerId="ADAL" clId="{793B6CB7-B21E-4DA5-93C7-98FB6F2779B0}" dt="2023-12-23T15:34:07.385" v="8" actId="255"/>
          <ac:spMkLst>
            <pc:docMk/>
            <pc:sldMk cId="3629754069" sldId="301"/>
            <ac:spMk id="3" creationId="{117E80A5-0A88-072D-D373-1B79DB1B2DCA}"/>
          </ac:spMkLst>
        </pc:spChg>
        <pc:spChg chg="mod">
          <ac:chgData name="Deborah Shaw" userId="79bf7848-a030-4096-934a-3abbfde4984a" providerId="ADAL" clId="{793B6CB7-B21E-4DA5-93C7-98FB6F2779B0}" dt="2023-12-23T15:34:58.107" v="17" actId="1076"/>
          <ac:spMkLst>
            <pc:docMk/>
            <pc:sldMk cId="3629754069" sldId="301"/>
            <ac:spMk id="7" creationId="{6D1C5468-2E27-9AF9-E8A7-9D00C2F6695F}"/>
          </ac:spMkLst>
        </pc:spChg>
        <pc:spChg chg="del">
          <ac:chgData name="Deborah Shaw" userId="79bf7848-a030-4096-934a-3abbfde4984a" providerId="ADAL" clId="{793B6CB7-B21E-4DA5-93C7-98FB6F2779B0}" dt="2023-12-23T15:34:51.548" v="16" actId="21"/>
          <ac:spMkLst>
            <pc:docMk/>
            <pc:sldMk cId="3629754069" sldId="301"/>
            <ac:spMk id="9" creationId="{EA4776F2-8249-1257-551D-80D9CD0F0596}"/>
          </ac:spMkLst>
        </pc:spChg>
        <pc:picChg chg="mod modCrop">
          <ac:chgData name="Deborah Shaw" userId="79bf7848-a030-4096-934a-3abbfde4984a" providerId="ADAL" clId="{793B6CB7-B21E-4DA5-93C7-98FB6F2779B0}" dt="2023-12-23T15:34:31.105" v="11" actId="18131"/>
          <ac:picMkLst>
            <pc:docMk/>
            <pc:sldMk cId="3629754069" sldId="301"/>
            <ac:picMk id="6" creationId="{4B1342BB-B465-1A3D-28BC-F5045ABD0A0E}"/>
          </ac:picMkLst>
        </pc:picChg>
      </pc:sldChg>
    </pc:docChg>
  </pc:docChgLst>
  <pc:docChgLst>
    <pc:chgData name="Tina Slack" userId="S::tina_slack@wycliffeassociates.org::44bf6d8f-8440-4ec5-a765-802fe99ab0c9" providerId="AD" clId="Web-{231792E0-AAF4-87BD-DF69-31BE0E656C69}"/>
    <pc:docChg chg="modSld">
      <pc:chgData name="Tina Slack" userId="S::tina_slack@wycliffeassociates.org::44bf6d8f-8440-4ec5-a765-802fe99ab0c9" providerId="AD" clId="Web-{231792E0-AAF4-87BD-DF69-31BE0E656C69}" dt="2023-09-03T20:16:24.875" v="15" actId="20577"/>
      <pc:docMkLst>
        <pc:docMk/>
      </pc:docMkLst>
      <pc:sldChg chg="modSp">
        <pc:chgData name="Tina Slack" userId="S::tina_slack@wycliffeassociates.org::44bf6d8f-8440-4ec5-a765-802fe99ab0c9" providerId="AD" clId="Web-{231792E0-AAF4-87BD-DF69-31BE0E656C69}" dt="2023-09-03T20:16:24.875" v="15" actId="20577"/>
        <pc:sldMkLst>
          <pc:docMk/>
          <pc:sldMk cId="1984317692" sldId="292"/>
        </pc:sldMkLst>
        <pc:spChg chg="mod">
          <ac:chgData name="Tina Slack" userId="S::tina_slack@wycliffeassociates.org::44bf6d8f-8440-4ec5-a765-802fe99ab0c9" providerId="AD" clId="Web-{231792E0-AAF4-87BD-DF69-31BE0E656C69}" dt="2023-09-03T20:16:17.266" v="9" actId="20577"/>
          <ac:spMkLst>
            <pc:docMk/>
            <pc:sldMk cId="1984317692" sldId="292"/>
            <ac:spMk id="18" creationId="{9C2A3FF4-442C-40D3-BCF9-CABEA8C0AB3E}"/>
          </ac:spMkLst>
        </pc:spChg>
        <pc:spChg chg="mod">
          <ac:chgData name="Tina Slack" userId="S::tina_slack@wycliffeassociates.org::44bf6d8f-8440-4ec5-a765-802fe99ab0c9" providerId="AD" clId="Web-{231792E0-AAF4-87BD-DF69-31BE0E656C69}" dt="2023-09-03T20:16:24.875" v="15" actId="20577"/>
          <ac:spMkLst>
            <pc:docMk/>
            <pc:sldMk cId="1984317692" sldId="292"/>
            <ac:spMk id="19" creationId="{0B11B60E-C6EC-48DA-B54A-D979E549268C}"/>
          </ac:spMkLst>
        </pc:spChg>
      </pc:sldChg>
    </pc:docChg>
  </pc:docChgLst>
  <pc:docChgLst>
    <pc:chgData clId="Web-{DEFB054D-7BB0-9DA4-ED23-7DDD330CACF9}"/>
    <pc:docChg chg="addSld">
      <pc:chgData name="" userId="" providerId="" clId="Web-{DEFB054D-7BB0-9DA4-ED23-7DDD330CACF9}" dt="2023-12-17T22:08:50.368" v="0"/>
      <pc:docMkLst>
        <pc:docMk/>
      </pc:docMkLst>
      <pc:sldChg chg="add">
        <pc:chgData name="" userId="" providerId="" clId="Web-{DEFB054D-7BB0-9DA4-ED23-7DDD330CACF9}" dt="2023-12-17T22:08:50.368" v="0"/>
        <pc:sldMkLst>
          <pc:docMk/>
          <pc:sldMk cId="3829610916" sldId="300"/>
        </pc:sldMkLst>
      </pc:sldChg>
    </pc:docChg>
  </pc:docChgLst>
  <pc:docChgLst>
    <pc:chgData name="Deborah Shaw" userId="S::deborah_shaw@wycliffeassociates.org::79bf7848-a030-4096-934a-3abbfde4984a" providerId="AD" clId="Web-{DEFB054D-7BB0-9DA4-ED23-7DDD330CACF9}"/>
    <pc:docChg chg="sldOrd">
      <pc:chgData name="Deborah Shaw" userId="S::deborah_shaw@wycliffeassociates.org::79bf7848-a030-4096-934a-3abbfde4984a" providerId="AD" clId="Web-{DEFB054D-7BB0-9DA4-ED23-7DDD330CACF9}" dt="2023-12-17T22:08:54.275" v="0"/>
      <pc:docMkLst>
        <pc:docMk/>
      </pc:docMkLst>
      <pc:sldChg chg="ord">
        <pc:chgData name="Deborah Shaw" userId="S::deborah_shaw@wycliffeassociates.org::79bf7848-a030-4096-934a-3abbfde4984a" providerId="AD" clId="Web-{DEFB054D-7BB0-9DA4-ED23-7DDD330CACF9}" dt="2023-12-17T22:08:54.275" v="0"/>
        <pc:sldMkLst>
          <pc:docMk/>
          <pc:sldMk cId="3829610916" sldId="300"/>
        </pc:sldMkLst>
      </pc:sldChg>
    </pc:docChg>
  </pc:docChgLst>
  <pc:docChgLst>
    <pc:chgData name="Deborah Shaw" userId="79bf7848-a030-4096-934a-3abbfde4984a" providerId="ADAL" clId="{192A74D6-50AA-4BAF-88BF-9CCC8EB534A3}"/>
    <pc:docChg chg="modSld">
      <pc:chgData name="Deborah Shaw" userId="79bf7848-a030-4096-934a-3abbfde4984a" providerId="ADAL" clId="{192A74D6-50AA-4BAF-88BF-9CCC8EB534A3}" dt="2024-04-16T17:08:30.184" v="145" actId="403"/>
      <pc:docMkLst>
        <pc:docMk/>
      </pc:docMkLst>
      <pc:sldChg chg="addSp modSp mod">
        <pc:chgData name="Deborah Shaw" userId="79bf7848-a030-4096-934a-3abbfde4984a" providerId="ADAL" clId="{192A74D6-50AA-4BAF-88BF-9CCC8EB534A3}" dt="2024-04-16T16:55:53.073" v="38" actId="403"/>
        <pc:sldMkLst>
          <pc:docMk/>
          <pc:sldMk cId="3709445605" sldId="264"/>
        </pc:sldMkLst>
        <pc:spChg chg="mod">
          <ac:chgData name="Deborah Shaw" userId="79bf7848-a030-4096-934a-3abbfde4984a" providerId="ADAL" clId="{192A74D6-50AA-4BAF-88BF-9CCC8EB534A3}" dt="2024-04-16T16:55:53.073" v="38" actId="403"/>
          <ac:spMkLst>
            <pc:docMk/>
            <pc:sldMk cId="3709445605" sldId="264"/>
            <ac:spMk id="2" creationId="{C2007297-B443-43EA-ADFE-3FABCD20B870}"/>
          </ac:spMkLst>
        </pc:spChg>
        <pc:spChg chg="mod">
          <ac:chgData name="Deborah Shaw" userId="79bf7848-a030-4096-934a-3abbfde4984a" providerId="ADAL" clId="{192A74D6-50AA-4BAF-88BF-9CCC8EB534A3}" dt="2024-04-16T16:55:30.837" v="32" actId="1076"/>
          <ac:spMkLst>
            <pc:docMk/>
            <pc:sldMk cId="3709445605" sldId="264"/>
            <ac:spMk id="5" creationId="{5E882ACB-C133-821B-732A-5B79DF211309}"/>
          </ac:spMkLst>
        </pc:spChg>
        <pc:spChg chg="mod">
          <ac:chgData name="Deborah Shaw" userId="79bf7848-a030-4096-934a-3abbfde4984a" providerId="ADAL" clId="{192A74D6-50AA-4BAF-88BF-9CCC8EB534A3}" dt="2024-04-16T16:54:32.305" v="21" actId="403"/>
          <ac:spMkLst>
            <pc:docMk/>
            <pc:sldMk cId="3709445605" sldId="264"/>
            <ac:spMk id="8" creationId="{DF9E5928-572B-4880-A6BF-E5F72A8F1D3C}"/>
          </ac:spMkLst>
        </pc:spChg>
        <pc:spChg chg="mod">
          <ac:chgData name="Deborah Shaw" userId="79bf7848-a030-4096-934a-3abbfde4984a" providerId="ADAL" clId="{192A74D6-50AA-4BAF-88BF-9CCC8EB534A3}" dt="2024-04-16T16:55:41.920" v="35" actId="403"/>
          <ac:spMkLst>
            <pc:docMk/>
            <pc:sldMk cId="3709445605" sldId="264"/>
            <ac:spMk id="9" creationId="{09A0CBE0-7A09-4871-B7C3-99687A33D0D1}"/>
          </ac:spMkLst>
        </pc:spChg>
        <pc:spChg chg="mod">
          <ac:chgData name="Deborah Shaw" userId="79bf7848-a030-4096-934a-3abbfde4984a" providerId="ADAL" clId="{192A74D6-50AA-4BAF-88BF-9CCC8EB534A3}" dt="2024-04-16T16:54:17.114" v="19" actId="403"/>
          <ac:spMkLst>
            <pc:docMk/>
            <pc:sldMk cId="3709445605" sldId="264"/>
            <ac:spMk id="12" creationId="{FD32A223-F66F-4B13-8B58-2FF096AC2185}"/>
          </ac:spMkLst>
        </pc:spChg>
        <pc:spChg chg="mod">
          <ac:chgData name="Deborah Shaw" userId="79bf7848-a030-4096-934a-3abbfde4984a" providerId="ADAL" clId="{192A74D6-50AA-4BAF-88BF-9CCC8EB534A3}" dt="2024-04-16T16:55:16.540" v="30" actId="403"/>
          <ac:spMkLst>
            <pc:docMk/>
            <pc:sldMk cId="3709445605" sldId="264"/>
            <ac:spMk id="13" creationId="{D3661102-9561-4346-927F-38B586F30AA6}"/>
          </ac:spMkLst>
        </pc:spChg>
        <pc:grpChg chg="mod">
          <ac:chgData name="Deborah Shaw" userId="79bf7848-a030-4096-934a-3abbfde4984a" providerId="ADAL" clId="{192A74D6-50AA-4BAF-88BF-9CCC8EB534A3}" dt="2024-04-16T16:53:33.273" v="12" actId="164"/>
          <ac:grpSpMkLst>
            <pc:docMk/>
            <pc:sldMk cId="3709445605" sldId="264"/>
            <ac:grpSpMk id="3" creationId="{2D0F0B8B-D065-F033-7246-01E49643391F}"/>
          </ac:grpSpMkLst>
        </pc:grpChg>
        <pc:grpChg chg="add mod">
          <ac:chgData name="Deborah Shaw" userId="79bf7848-a030-4096-934a-3abbfde4984a" providerId="ADAL" clId="{192A74D6-50AA-4BAF-88BF-9CCC8EB534A3}" dt="2024-04-16T16:53:56.690" v="15" actId="1076"/>
          <ac:grpSpMkLst>
            <pc:docMk/>
            <pc:sldMk cId="3709445605" sldId="264"/>
            <ac:grpSpMk id="6" creationId="{41542DC5-F7E5-EBAC-1E3E-A39C759D36CA}"/>
          </ac:grpSpMkLst>
        </pc:grpChg>
        <pc:grpChg chg="add mod">
          <ac:chgData name="Deborah Shaw" userId="79bf7848-a030-4096-934a-3abbfde4984a" providerId="ADAL" clId="{192A74D6-50AA-4BAF-88BF-9CCC8EB534A3}" dt="2024-04-16T16:53:59.835" v="16" actId="1076"/>
          <ac:grpSpMkLst>
            <pc:docMk/>
            <pc:sldMk cId="3709445605" sldId="264"/>
            <ac:grpSpMk id="11" creationId="{6B990155-9184-56FE-10B4-C791D7F1BBB8}"/>
          </ac:grpSpMkLst>
        </pc:grpChg>
        <pc:picChg chg="mod">
          <ac:chgData name="Deborah Shaw" userId="79bf7848-a030-4096-934a-3abbfde4984a" providerId="ADAL" clId="{192A74D6-50AA-4BAF-88BF-9CCC8EB534A3}" dt="2024-04-16T16:55:24" v="31" actId="1076"/>
          <ac:picMkLst>
            <pc:docMk/>
            <pc:sldMk cId="3709445605" sldId="264"/>
            <ac:picMk id="4" creationId="{ED0AB404-71E3-93E9-CECF-CDA7CF6F04DF}"/>
          </ac:picMkLst>
        </pc:picChg>
      </pc:sldChg>
      <pc:sldChg chg="addSp modSp mod">
        <pc:chgData name="Deborah Shaw" userId="79bf7848-a030-4096-934a-3abbfde4984a" providerId="ADAL" clId="{192A74D6-50AA-4BAF-88BF-9CCC8EB534A3}" dt="2024-04-16T17:02:13.390" v="89" actId="1076"/>
        <pc:sldMkLst>
          <pc:docMk/>
          <pc:sldMk cId="1984317692" sldId="292"/>
        </pc:sldMkLst>
        <pc:spChg chg="mod">
          <ac:chgData name="Deborah Shaw" userId="79bf7848-a030-4096-934a-3abbfde4984a" providerId="ADAL" clId="{192A74D6-50AA-4BAF-88BF-9CCC8EB534A3}" dt="2024-04-16T16:56:17.367" v="39" actId="164"/>
          <ac:spMkLst>
            <pc:docMk/>
            <pc:sldMk cId="1984317692" sldId="292"/>
            <ac:spMk id="4" creationId="{DF6F8DF6-DC2C-4B50-8440-914720AAB98B}"/>
          </ac:spMkLst>
        </pc:spChg>
        <pc:spChg chg="mod">
          <ac:chgData name="Deborah Shaw" userId="79bf7848-a030-4096-934a-3abbfde4984a" providerId="ADAL" clId="{192A74D6-50AA-4BAF-88BF-9CCC8EB534A3}" dt="2024-04-16T17:01:40.499" v="87" actId="404"/>
          <ac:spMkLst>
            <pc:docMk/>
            <pc:sldMk cId="1984317692" sldId="292"/>
            <ac:spMk id="9" creationId="{4C890808-3869-4B49-912A-40B164B405F3}"/>
          </ac:spMkLst>
        </pc:spChg>
        <pc:spChg chg="mod">
          <ac:chgData name="Deborah Shaw" userId="79bf7848-a030-4096-934a-3abbfde4984a" providerId="ADAL" clId="{192A74D6-50AA-4BAF-88BF-9CCC8EB534A3}" dt="2024-04-16T17:01:25.070" v="83" actId="1076"/>
          <ac:spMkLst>
            <pc:docMk/>
            <pc:sldMk cId="1984317692" sldId="292"/>
            <ac:spMk id="18" creationId="{9C2A3FF4-442C-40D3-BCF9-CABEA8C0AB3E}"/>
          </ac:spMkLst>
        </pc:spChg>
        <pc:spChg chg="mod">
          <ac:chgData name="Deborah Shaw" userId="79bf7848-a030-4096-934a-3abbfde4984a" providerId="ADAL" clId="{192A74D6-50AA-4BAF-88BF-9CCC8EB534A3}" dt="2024-04-16T17:00:54.993" v="75"/>
          <ac:spMkLst>
            <pc:docMk/>
            <pc:sldMk cId="1984317692" sldId="292"/>
            <ac:spMk id="19" creationId="{0B11B60E-C6EC-48DA-B54A-D979E549268C}"/>
          </ac:spMkLst>
        </pc:spChg>
        <pc:spChg chg="mod">
          <ac:chgData name="Deborah Shaw" userId="79bf7848-a030-4096-934a-3abbfde4984a" providerId="ADAL" clId="{192A74D6-50AA-4BAF-88BF-9CCC8EB534A3}" dt="2024-04-16T17:00:13.099" v="63" actId="1076"/>
          <ac:spMkLst>
            <pc:docMk/>
            <pc:sldMk cId="1984317692" sldId="292"/>
            <ac:spMk id="20" creationId="{DBC1FFB7-EC76-4A1A-A7F7-4E96655B41B8}"/>
          </ac:spMkLst>
        </pc:spChg>
        <pc:spChg chg="mod">
          <ac:chgData name="Deborah Shaw" userId="79bf7848-a030-4096-934a-3abbfde4984a" providerId="ADAL" clId="{192A74D6-50AA-4BAF-88BF-9CCC8EB534A3}" dt="2024-04-16T16:59:37.357" v="54"/>
          <ac:spMkLst>
            <pc:docMk/>
            <pc:sldMk cId="1984317692" sldId="292"/>
            <ac:spMk id="21" creationId="{61C260C4-F7A9-4D49-84FE-083736E9FC23}"/>
          </ac:spMkLst>
        </pc:spChg>
        <pc:spChg chg="mod">
          <ac:chgData name="Deborah Shaw" userId="79bf7848-a030-4096-934a-3abbfde4984a" providerId="ADAL" clId="{192A74D6-50AA-4BAF-88BF-9CCC8EB534A3}" dt="2024-04-16T17:00:54.993" v="75"/>
          <ac:spMkLst>
            <pc:docMk/>
            <pc:sldMk cId="1984317692" sldId="292"/>
            <ac:spMk id="22" creationId="{2C6EDCE2-6D09-457C-8366-FE8763D36D78}"/>
          </ac:spMkLst>
        </pc:spChg>
        <pc:spChg chg="mod">
          <ac:chgData name="Deborah Shaw" userId="79bf7848-a030-4096-934a-3abbfde4984a" providerId="ADAL" clId="{192A74D6-50AA-4BAF-88BF-9CCC8EB534A3}" dt="2024-04-16T16:56:49.216" v="41" actId="164"/>
          <ac:spMkLst>
            <pc:docMk/>
            <pc:sldMk cId="1984317692" sldId="292"/>
            <ac:spMk id="23" creationId="{C91033EA-6D7B-4E5A-B82C-F77FDC2388B6}"/>
          </ac:spMkLst>
        </pc:spChg>
        <pc:spChg chg="mod">
          <ac:chgData name="Deborah Shaw" userId="79bf7848-a030-4096-934a-3abbfde4984a" providerId="ADAL" clId="{192A74D6-50AA-4BAF-88BF-9CCC8EB534A3}" dt="2024-04-16T16:59:37.357" v="54"/>
          <ac:spMkLst>
            <pc:docMk/>
            <pc:sldMk cId="1984317692" sldId="292"/>
            <ac:spMk id="24" creationId="{65593841-0176-4AC1-BB8D-16FA7539F351}"/>
          </ac:spMkLst>
        </pc:spChg>
        <pc:spChg chg="mod">
          <ac:chgData name="Deborah Shaw" userId="79bf7848-a030-4096-934a-3abbfde4984a" providerId="ADAL" clId="{192A74D6-50AA-4BAF-88BF-9CCC8EB534A3}" dt="2024-04-16T17:01:01.689" v="78" actId="404"/>
          <ac:spMkLst>
            <pc:docMk/>
            <pc:sldMk cId="1984317692" sldId="292"/>
            <ac:spMk id="25" creationId="{D0EA8526-AA23-4FEA-857C-75D64CB006F7}"/>
          </ac:spMkLst>
        </pc:spChg>
        <pc:spChg chg="mod">
          <ac:chgData name="Deborah Shaw" userId="79bf7848-a030-4096-934a-3abbfde4984a" providerId="ADAL" clId="{192A74D6-50AA-4BAF-88BF-9CCC8EB534A3}" dt="2024-04-16T16:59:51.941" v="58" actId="782"/>
          <ac:spMkLst>
            <pc:docMk/>
            <pc:sldMk cId="1984317692" sldId="292"/>
            <ac:spMk id="26" creationId="{D58B502C-7EE9-4CBC-BD9F-597978B6E3EC}"/>
          </ac:spMkLst>
        </pc:spChg>
        <pc:spChg chg="mod">
          <ac:chgData name="Deborah Shaw" userId="79bf7848-a030-4096-934a-3abbfde4984a" providerId="ADAL" clId="{192A74D6-50AA-4BAF-88BF-9CCC8EB534A3}" dt="2024-04-16T16:59:41.846" v="56" actId="403"/>
          <ac:spMkLst>
            <pc:docMk/>
            <pc:sldMk cId="1984317692" sldId="292"/>
            <ac:spMk id="27" creationId="{DDCFD631-E4B7-45D7-AC4A-1DF100D16A8D}"/>
          </ac:spMkLst>
        </pc:spChg>
        <pc:grpChg chg="add mod">
          <ac:chgData name="Deborah Shaw" userId="79bf7848-a030-4096-934a-3abbfde4984a" providerId="ADAL" clId="{192A74D6-50AA-4BAF-88BF-9CCC8EB534A3}" dt="2024-04-16T16:58:01.555" v="46" actId="1076"/>
          <ac:grpSpMkLst>
            <pc:docMk/>
            <pc:sldMk cId="1984317692" sldId="292"/>
            <ac:grpSpMk id="3" creationId="{EE748135-DC94-B9D5-C12F-3D88F5C0AC72}"/>
          </ac:grpSpMkLst>
        </pc:grpChg>
        <pc:grpChg chg="add mod">
          <ac:chgData name="Deborah Shaw" userId="79bf7848-a030-4096-934a-3abbfde4984a" providerId="ADAL" clId="{192A74D6-50AA-4BAF-88BF-9CCC8EB534A3}" dt="2024-04-16T17:01:58.553" v="88" actId="1076"/>
          <ac:grpSpMkLst>
            <pc:docMk/>
            <pc:sldMk cId="1984317692" sldId="292"/>
            <ac:grpSpMk id="6" creationId="{2E194A6D-F37B-EF5D-F833-C3F6F4BEB02E}"/>
          </ac:grpSpMkLst>
        </pc:grpChg>
        <pc:grpChg chg="add mod">
          <ac:chgData name="Deborah Shaw" userId="79bf7848-a030-4096-934a-3abbfde4984a" providerId="ADAL" clId="{192A74D6-50AA-4BAF-88BF-9CCC8EB534A3}" dt="2024-04-16T17:02:13.390" v="89" actId="1076"/>
          <ac:grpSpMkLst>
            <pc:docMk/>
            <pc:sldMk cId="1984317692" sldId="292"/>
            <ac:grpSpMk id="7" creationId="{65A3E40B-7652-FD37-A708-05CB4691A32A}"/>
          </ac:grpSpMkLst>
        </pc:grpChg>
        <pc:grpChg chg="add mod">
          <ac:chgData name="Deborah Shaw" userId="79bf7848-a030-4096-934a-3abbfde4984a" providerId="ADAL" clId="{192A74D6-50AA-4BAF-88BF-9CCC8EB534A3}" dt="2024-04-16T16:59:37.357" v="54"/>
          <ac:grpSpMkLst>
            <pc:docMk/>
            <pc:sldMk cId="1984317692" sldId="292"/>
            <ac:grpSpMk id="8" creationId="{77BB821B-6488-2776-7EBE-93B8C2E04B97}"/>
          </ac:grpSpMkLst>
        </pc:grpChg>
        <pc:picChg chg="mod">
          <ac:chgData name="Deborah Shaw" userId="79bf7848-a030-4096-934a-3abbfde4984a" providerId="ADAL" clId="{192A74D6-50AA-4BAF-88BF-9CCC8EB534A3}" dt="2024-04-16T16:58:36.977" v="50" actId="1076"/>
          <ac:picMkLst>
            <pc:docMk/>
            <pc:sldMk cId="1984317692" sldId="292"/>
            <ac:picMk id="5" creationId="{8C6FCD9C-91D9-19CF-5A8B-62CC7619F0AF}"/>
          </ac:picMkLst>
        </pc:picChg>
      </pc:sldChg>
      <pc:sldChg chg="modSp mod">
        <pc:chgData name="Deborah Shaw" userId="79bf7848-a030-4096-934a-3abbfde4984a" providerId="ADAL" clId="{192A74D6-50AA-4BAF-88BF-9CCC8EB534A3}" dt="2024-04-16T17:08:14.027" v="141" actId="1076"/>
        <pc:sldMkLst>
          <pc:docMk/>
          <pc:sldMk cId="2230629990" sldId="294"/>
        </pc:sldMkLst>
        <pc:spChg chg="mod">
          <ac:chgData name="Deborah Shaw" userId="79bf7848-a030-4096-934a-3abbfde4984a" providerId="ADAL" clId="{192A74D6-50AA-4BAF-88BF-9CCC8EB534A3}" dt="2024-04-16T17:07:59.825" v="138" actId="1076"/>
          <ac:spMkLst>
            <pc:docMk/>
            <pc:sldMk cId="2230629990" sldId="294"/>
            <ac:spMk id="9" creationId="{5FC48B24-DEC6-44CA-A081-8F52F514C7B6}"/>
          </ac:spMkLst>
        </pc:spChg>
        <pc:spChg chg="mod">
          <ac:chgData name="Deborah Shaw" userId="79bf7848-a030-4096-934a-3abbfde4984a" providerId="ADAL" clId="{192A74D6-50AA-4BAF-88BF-9CCC8EB534A3}" dt="2024-04-16T17:08:07.523" v="140" actId="1076"/>
          <ac:spMkLst>
            <pc:docMk/>
            <pc:sldMk cId="2230629990" sldId="294"/>
            <ac:spMk id="10" creationId="{2A99BE38-35A7-4804-B014-732871357EEE}"/>
          </ac:spMkLst>
        </pc:spChg>
        <pc:spChg chg="mod">
          <ac:chgData name="Deborah Shaw" userId="79bf7848-a030-4096-934a-3abbfde4984a" providerId="ADAL" clId="{192A74D6-50AA-4BAF-88BF-9CCC8EB534A3}" dt="2024-04-16T17:08:14.027" v="141" actId="1076"/>
          <ac:spMkLst>
            <pc:docMk/>
            <pc:sldMk cId="2230629990" sldId="294"/>
            <ac:spMk id="13" creationId="{E50C0DBF-8657-4386-BF90-4B9EDAC88F1C}"/>
          </ac:spMkLst>
        </pc:spChg>
        <pc:spChg chg="mod">
          <ac:chgData name="Deborah Shaw" userId="79bf7848-a030-4096-934a-3abbfde4984a" providerId="ADAL" clId="{192A74D6-50AA-4BAF-88BF-9CCC8EB534A3}" dt="2024-04-16T17:06:44.013" v="122" actId="1076"/>
          <ac:spMkLst>
            <pc:docMk/>
            <pc:sldMk cId="2230629990" sldId="294"/>
            <ac:spMk id="15" creationId="{7BB9C398-6990-4559-BF0F-11195A707F39}"/>
          </ac:spMkLst>
        </pc:spChg>
        <pc:spChg chg="mod">
          <ac:chgData name="Deborah Shaw" userId="79bf7848-a030-4096-934a-3abbfde4984a" providerId="ADAL" clId="{192A74D6-50AA-4BAF-88BF-9CCC8EB534A3}" dt="2024-04-16T17:06:29.687" v="120" actId="1076"/>
          <ac:spMkLst>
            <pc:docMk/>
            <pc:sldMk cId="2230629990" sldId="294"/>
            <ac:spMk id="16" creationId="{5323162A-D866-4707-8B98-73B1F1867012}"/>
          </ac:spMkLst>
        </pc:spChg>
        <pc:spChg chg="mod">
          <ac:chgData name="Deborah Shaw" userId="79bf7848-a030-4096-934a-3abbfde4984a" providerId="ADAL" clId="{192A74D6-50AA-4BAF-88BF-9CCC8EB534A3}" dt="2024-04-16T17:06:18.648" v="118" actId="403"/>
          <ac:spMkLst>
            <pc:docMk/>
            <pc:sldMk cId="2230629990" sldId="294"/>
            <ac:spMk id="18" creationId="{A760D292-E0D6-49F5-8581-8EDCEF6F6D4C}"/>
          </ac:spMkLst>
        </pc:spChg>
      </pc:sldChg>
      <pc:sldChg chg="addSp modSp mod">
        <pc:chgData name="Deborah Shaw" userId="79bf7848-a030-4096-934a-3abbfde4984a" providerId="ADAL" clId="{192A74D6-50AA-4BAF-88BF-9CCC8EB534A3}" dt="2024-04-16T17:06:08.951" v="117" actId="1076"/>
        <pc:sldMkLst>
          <pc:docMk/>
          <pc:sldMk cId="406097117" sldId="295"/>
        </pc:sldMkLst>
        <pc:spChg chg="mod">
          <ac:chgData name="Deborah Shaw" userId="79bf7848-a030-4096-934a-3abbfde4984a" providerId="ADAL" clId="{192A74D6-50AA-4BAF-88BF-9CCC8EB534A3}" dt="2024-04-16T17:05:57.357" v="116" actId="14100"/>
          <ac:spMkLst>
            <pc:docMk/>
            <pc:sldMk cId="406097117" sldId="295"/>
            <ac:spMk id="5" creationId="{68DFF1B0-EEBF-C439-B652-27B1DA70F5AC}"/>
          </ac:spMkLst>
        </pc:spChg>
        <pc:spChg chg="mod">
          <ac:chgData name="Deborah Shaw" userId="79bf7848-a030-4096-934a-3abbfde4984a" providerId="ADAL" clId="{192A74D6-50AA-4BAF-88BF-9CCC8EB534A3}" dt="2024-04-16T17:05:35.717" v="109" actId="403"/>
          <ac:spMkLst>
            <pc:docMk/>
            <pc:sldMk cId="406097117" sldId="295"/>
            <ac:spMk id="9" creationId="{F6F8A8D6-35E4-70C1-71AF-AF2253A41A58}"/>
          </ac:spMkLst>
        </pc:spChg>
        <pc:spChg chg="mod">
          <ac:chgData name="Deborah Shaw" userId="79bf7848-a030-4096-934a-3abbfde4984a" providerId="ADAL" clId="{192A74D6-50AA-4BAF-88BF-9CCC8EB534A3}" dt="2024-04-16T17:05:45.234" v="112" actId="403"/>
          <ac:spMkLst>
            <pc:docMk/>
            <pc:sldMk cId="406097117" sldId="295"/>
            <ac:spMk id="10" creationId="{ED2BE801-8816-4E89-B9C6-BDB2E60D2271}"/>
          </ac:spMkLst>
        </pc:spChg>
        <pc:spChg chg="mod">
          <ac:chgData name="Deborah Shaw" userId="79bf7848-a030-4096-934a-3abbfde4984a" providerId="ADAL" clId="{192A74D6-50AA-4BAF-88BF-9CCC8EB534A3}" dt="2024-04-16T17:05:28.192" v="106" actId="403"/>
          <ac:spMkLst>
            <pc:docMk/>
            <pc:sldMk cId="406097117" sldId="295"/>
            <ac:spMk id="13" creationId="{C84E3548-4EA0-47DD-A06A-D6232E6B4074}"/>
          </ac:spMkLst>
        </pc:spChg>
        <pc:spChg chg="mod">
          <ac:chgData name="Deborah Shaw" userId="79bf7848-a030-4096-934a-3abbfde4984a" providerId="ADAL" clId="{192A74D6-50AA-4BAF-88BF-9CCC8EB534A3}" dt="2024-04-16T17:05:17.574" v="102" actId="1076"/>
          <ac:spMkLst>
            <pc:docMk/>
            <pc:sldMk cId="406097117" sldId="295"/>
            <ac:spMk id="16" creationId="{8DF7BFFC-728C-4D5A-B1FA-644E518350EF}"/>
          </ac:spMkLst>
        </pc:spChg>
        <pc:grpChg chg="add mod">
          <ac:chgData name="Deborah Shaw" userId="79bf7848-a030-4096-934a-3abbfde4984a" providerId="ADAL" clId="{192A74D6-50AA-4BAF-88BF-9CCC8EB534A3}" dt="2024-04-16T17:05:21.866" v="103"/>
          <ac:grpSpMkLst>
            <pc:docMk/>
            <pc:sldMk cId="406097117" sldId="295"/>
            <ac:grpSpMk id="4" creationId="{BDD5DC81-F9F6-6A28-78F6-621576E0881C}"/>
          </ac:grpSpMkLst>
        </pc:grpChg>
        <pc:grpChg chg="mod">
          <ac:chgData name="Deborah Shaw" userId="79bf7848-a030-4096-934a-3abbfde4984a" providerId="ADAL" clId="{192A74D6-50AA-4BAF-88BF-9CCC8EB534A3}" dt="2024-04-16T17:04:10.211" v="91" actId="164"/>
          <ac:grpSpMkLst>
            <pc:docMk/>
            <pc:sldMk cId="406097117" sldId="295"/>
            <ac:grpSpMk id="8" creationId="{115B0BAD-8528-4213-8769-DE5CB4016B47}"/>
          </ac:grpSpMkLst>
        </pc:grpChg>
        <pc:grpChg chg="add mod">
          <ac:chgData name="Deborah Shaw" userId="79bf7848-a030-4096-934a-3abbfde4984a" providerId="ADAL" clId="{192A74D6-50AA-4BAF-88BF-9CCC8EB534A3}" dt="2024-04-16T17:04:43.812" v="98" actId="1076"/>
          <ac:grpSpMkLst>
            <pc:docMk/>
            <pc:sldMk cId="406097117" sldId="295"/>
            <ac:grpSpMk id="11" creationId="{34C3BC03-DF4D-3E96-B9AF-F53473245C5C}"/>
          </ac:grpSpMkLst>
        </pc:grpChg>
        <pc:picChg chg="mod">
          <ac:chgData name="Deborah Shaw" userId="79bf7848-a030-4096-934a-3abbfde4984a" providerId="ADAL" clId="{192A74D6-50AA-4BAF-88BF-9CCC8EB534A3}" dt="2024-04-16T17:05:21.866" v="103"/>
          <ac:picMkLst>
            <pc:docMk/>
            <pc:sldMk cId="406097117" sldId="295"/>
            <ac:picMk id="2" creationId="{47A32CE2-6DBD-32EF-4903-59A6997A10C6}"/>
          </ac:picMkLst>
        </pc:picChg>
        <pc:picChg chg="mod">
          <ac:chgData name="Deborah Shaw" userId="79bf7848-a030-4096-934a-3abbfde4984a" providerId="ADAL" clId="{192A74D6-50AA-4BAF-88BF-9CCC8EB534A3}" dt="2024-04-16T17:06:08.951" v="117" actId="1076"/>
          <ac:picMkLst>
            <pc:docMk/>
            <pc:sldMk cId="406097117" sldId="295"/>
            <ac:picMk id="3" creationId="{7B5EC0AC-5097-9244-B1D0-FD2ACA3656B7}"/>
          </ac:picMkLst>
        </pc:picChg>
      </pc:sldChg>
      <pc:sldChg chg="modSp mod">
        <pc:chgData name="Deborah Shaw" userId="79bf7848-a030-4096-934a-3abbfde4984a" providerId="ADAL" clId="{192A74D6-50AA-4BAF-88BF-9CCC8EB534A3}" dt="2024-04-16T17:08:30.184" v="145" actId="403"/>
        <pc:sldMkLst>
          <pc:docMk/>
          <pc:sldMk cId="3975074742" sldId="299"/>
        </pc:sldMkLst>
        <pc:spChg chg="mod">
          <ac:chgData name="Deborah Shaw" userId="79bf7848-a030-4096-934a-3abbfde4984a" providerId="ADAL" clId="{192A74D6-50AA-4BAF-88BF-9CCC8EB534A3}" dt="2024-04-16T17:08:30.184" v="145" actId="403"/>
          <ac:spMkLst>
            <pc:docMk/>
            <pc:sldMk cId="3975074742" sldId="299"/>
            <ac:spMk id="3" creationId="{26FADB6C-6CB5-4D7C-AC09-B89C68326468}"/>
          </ac:spMkLst>
        </pc:spChg>
      </pc:sldChg>
      <pc:sldChg chg="modSp mod">
        <pc:chgData name="Deborah Shaw" userId="79bf7848-a030-4096-934a-3abbfde4984a" providerId="ADAL" clId="{192A74D6-50AA-4BAF-88BF-9CCC8EB534A3}" dt="2024-04-16T16:53:03.384" v="10" actId="20577"/>
        <pc:sldMkLst>
          <pc:docMk/>
          <pc:sldMk cId="3629754069" sldId="301"/>
        </pc:sldMkLst>
        <pc:spChg chg="mod">
          <ac:chgData name="Deborah Shaw" userId="79bf7848-a030-4096-934a-3abbfde4984a" providerId="ADAL" clId="{192A74D6-50AA-4BAF-88BF-9CCC8EB534A3}" dt="2024-04-16T16:53:03.384" v="10" actId="20577"/>
          <ac:spMkLst>
            <pc:docMk/>
            <pc:sldMk cId="3629754069" sldId="301"/>
            <ac:spMk id="3" creationId="{117E80A5-0A88-072D-D373-1B79DB1B2DCA}"/>
          </ac:spMkLst>
        </pc:spChg>
        <pc:spChg chg="mod">
          <ac:chgData name="Deborah Shaw" userId="79bf7848-a030-4096-934a-3abbfde4984a" providerId="ADAL" clId="{192A74D6-50AA-4BAF-88BF-9CCC8EB534A3}" dt="2024-04-16T16:52:24.016" v="3" actId="403"/>
          <ac:spMkLst>
            <pc:docMk/>
            <pc:sldMk cId="3629754069" sldId="301"/>
            <ac:spMk id="7" creationId="{6D1C5468-2E27-9AF9-E8A7-9D00C2F6695F}"/>
          </ac:spMkLst>
        </pc:spChg>
      </pc:sldChg>
    </pc:docChg>
  </pc:docChgLst>
  <pc:docChgLst>
    <pc:chgData name="Tina Slack" userId="5020e05b7d920362" providerId="LiveId" clId="{61D852E1-C753-4550-99BC-61A3829F7916}"/>
    <pc:docChg chg="delSld modSld sldOrd">
      <pc:chgData name="Tina Slack" userId="5020e05b7d920362" providerId="LiveId" clId="{61D852E1-C753-4550-99BC-61A3829F7916}" dt="2023-09-02T09:22:58.578" v="13"/>
      <pc:docMkLst>
        <pc:docMk/>
      </pc:docMkLst>
      <pc:sldChg chg="ord modAnim">
        <pc:chgData name="Tina Slack" userId="5020e05b7d920362" providerId="LiveId" clId="{61D852E1-C753-4550-99BC-61A3829F7916}" dt="2023-09-02T09:22:29.652" v="9"/>
        <pc:sldMkLst>
          <pc:docMk/>
          <pc:sldMk cId="3709445605" sldId="264"/>
        </pc:sldMkLst>
      </pc:sldChg>
      <pc:sldChg chg="del">
        <pc:chgData name="Tina Slack" userId="5020e05b7d920362" providerId="LiveId" clId="{61D852E1-C753-4550-99BC-61A3829F7916}" dt="2023-08-30T17:10:33.696" v="0" actId="2696"/>
        <pc:sldMkLst>
          <pc:docMk/>
          <pc:sldMk cId="3072800876" sldId="280"/>
        </pc:sldMkLst>
      </pc:sldChg>
      <pc:sldChg chg="modAnim">
        <pc:chgData name="Tina Slack" userId="5020e05b7d920362" providerId="LiveId" clId="{61D852E1-C753-4550-99BC-61A3829F7916}" dt="2023-09-02T09:22:35.829" v="10"/>
        <pc:sldMkLst>
          <pc:docMk/>
          <pc:sldMk cId="1984317692" sldId="292"/>
        </pc:sldMkLst>
      </pc:sldChg>
      <pc:sldChg chg="modAnim">
        <pc:chgData name="Tina Slack" userId="5020e05b7d920362" providerId="LiveId" clId="{61D852E1-C753-4550-99BC-61A3829F7916}" dt="2023-09-02T09:22:51.217" v="12"/>
        <pc:sldMkLst>
          <pc:docMk/>
          <pc:sldMk cId="2230629990" sldId="294"/>
        </pc:sldMkLst>
      </pc:sldChg>
      <pc:sldChg chg="ord modAnim">
        <pc:chgData name="Tina Slack" userId="5020e05b7d920362" providerId="LiveId" clId="{61D852E1-C753-4550-99BC-61A3829F7916}" dt="2023-09-02T09:22:42.180" v="11"/>
        <pc:sldMkLst>
          <pc:docMk/>
          <pc:sldMk cId="406097117" sldId="295"/>
        </pc:sldMkLst>
      </pc:sldChg>
      <pc:sldChg chg="modAnim">
        <pc:chgData name="Tina Slack" userId="5020e05b7d920362" providerId="LiveId" clId="{61D852E1-C753-4550-99BC-61A3829F7916}" dt="2023-09-02T09:22:58.578" v="13"/>
        <pc:sldMkLst>
          <pc:docMk/>
          <pc:sldMk cId="3975074742" sldId="299"/>
        </pc:sldMkLst>
      </pc:sldChg>
    </pc:docChg>
  </pc:docChgLst>
</pc:chgInfo>
</file>

<file path=ppt/media/image1.png>
</file>

<file path=ppt/media/image2.jpeg>
</file>

<file path=ppt/media/image3.png>
</file>

<file path=ppt/media/image4.pn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43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92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1342BB-B465-1A3D-28BC-F5045ABD0A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82" b="23878"/>
          <a:stretch/>
        </p:blipFill>
        <p:spPr>
          <a:xfrm>
            <a:off x="20" y="146817"/>
            <a:ext cx="9143980" cy="3511365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E80A5-0A88-072D-D373-1B79DB1B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7212" y="4020229"/>
            <a:ext cx="5394834" cy="2489409"/>
          </a:xfrm>
        </p:spPr>
        <p:txBody>
          <a:bodyPr anchor="ctr">
            <a:normAutofit/>
          </a:bodyPr>
          <a:lstStyle/>
          <a:p>
            <a:pPr marL="0" marR="0" indent="0" algn="r" rtl="1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ar-SA" sz="2800" dirty="0">
                <a:solidFill>
                  <a:schemeClr val="tx1"/>
                </a:solidFill>
                <a:ea typeface="Arial" panose="020B0604020202020204" pitchFamily="34" charset="0"/>
              </a:rPr>
              <a:t>اثنان أفضل من واحد ، لأن لديهم مكافأة جيدة لعملهم. لأنهم إذا سقطوا ، سيرفع المرء رفيقه. ولكن ويل لمن هو وحده عندما يسقط ، لأنه ليس لديه من يساعده (</a:t>
            </a:r>
            <a:r>
              <a:rPr lang="en-US" sz="2800" dirty="0">
                <a:solidFill>
                  <a:schemeClr val="tx1"/>
                </a:solidFill>
                <a:ea typeface="Arial" panose="020B0604020202020204" pitchFamily="34" charset="0"/>
              </a:rPr>
              <a:t>Eccl. 4: 9-10).</a:t>
            </a:r>
          </a:p>
          <a:p>
            <a:pPr marL="0" marR="0" indent="0" algn="r" rtl="1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algn="r" rtl="1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ar-SA" sz="1800" dirty="0">
                <a:latin typeface="Calibri"/>
                <a:ea typeface="Times New Roman" panose="02020603050405020304" pitchFamily="18" charset="0"/>
                <a:cs typeface="Arial"/>
              </a:rPr>
              <a:t>كل الكتاب المقدس مأخوذ من نسخة® الملك جيمس الجديدة. © 1982 بواسطة </a:t>
            </a:r>
            <a:r>
              <a:rPr lang="en-US" sz="1800" dirty="0">
                <a:latin typeface="Calibri"/>
                <a:ea typeface="Times New Roman" panose="02020603050405020304" pitchFamily="18" charset="0"/>
                <a:cs typeface="Arial"/>
              </a:rPr>
              <a:t>Thomas Nelson، Inc. </a:t>
            </a:r>
            <a:r>
              <a:rPr lang="ar-SA" sz="1800" dirty="0">
                <a:latin typeface="Calibri"/>
                <a:ea typeface="Times New Roman" panose="02020603050405020304" pitchFamily="18" charset="0"/>
                <a:cs typeface="Arial"/>
              </a:rPr>
              <a:t>مستخدمة بإذن. كل الحقوق محفوظة.</a:t>
            </a:r>
            <a:endParaRPr lang="en-US" sz="1600" dirty="0">
              <a:effectLst/>
              <a:latin typeface="Calibri"/>
              <a:ea typeface="Times New Roman" panose="02020603050405020304" pitchFamily="18" charset="0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C5468-2E27-9AF9-E8A7-9D00C2F6695F}"/>
              </a:ext>
            </a:extLst>
          </p:cNvPr>
          <p:cNvSpPr/>
          <p:nvPr/>
        </p:nvSpPr>
        <p:spPr>
          <a:xfrm>
            <a:off x="184920" y="4409980"/>
            <a:ext cx="3040036" cy="1446550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1"/>
            <a:r>
              <a:rPr lang="ar-SA" sz="44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</a:rPr>
              <a:t>خطوات فحص </a:t>
            </a:r>
            <a:r>
              <a:rPr lang="en-US" sz="44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MAST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25E1EC-2B3D-B92F-74BA-AE9AEC3DD826}"/>
              </a:ext>
            </a:extLst>
          </p:cNvPr>
          <p:cNvCxnSpPr/>
          <p:nvPr/>
        </p:nvCxnSpPr>
        <p:spPr>
          <a:xfrm flipH="1">
            <a:off x="3224956" y="4020230"/>
            <a:ext cx="7549" cy="2246153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8935C890-2269-E49E-86DF-C211A0DE5924}"/>
              </a:ext>
            </a:extLst>
          </p:cNvPr>
          <p:cNvSpPr/>
          <p:nvPr/>
        </p:nvSpPr>
        <p:spPr>
          <a:xfrm flipH="1">
            <a:off x="-1277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B956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DDF8B0AC-4967-3644-B916-F6C2ECC53264}"/>
              </a:ext>
            </a:extLst>
          </p:cNvPr>
          <p:cNvSpPr/>
          <p:nvPr/>
        </p:nvSpPr>
        <p:spPr>
          <a:xfrm flipH="1">
            <a:off x="297180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83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5AE8FE71-03A0-CB9B-C12A-D84F3A382A80}"/>
              </a:ext>
            </a:extLst>
          </p:cNvPr>
          <p:cNvSpPr/>
          <p:nvPr/>
        </p:nvSpPr>
        <p:spPr>
          <a:xfrm flipH="1">
            <a:off x="60713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54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1E1DF7B-1A6B-4461-BA06-D125DA591CE0}"/>
              </a:ext>
            </a:extLst>
          </p:cNvPr>
          <p:cNvSpPr/>
          <p:nvPr/>
        </p:nvSpPr>
        <p:spPr>
          <a:xfrm>
            <a:off x="0" y="2531360"/>
            <a:ext cx="9144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007297-B443-43EA-ADFE-3FABCD20B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ar-SA" sz="4000"/>
              <a:t>8 خطوات من </a:t>
            </a:r>
            <a:r>
              <a:rPr lang="en-US" sz="4000"/>
              <a:t>MAST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BD3DDF-024B-408D-B16F-2F02241EBF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5" r="8389"/>
          <a:stretch/>
        </p:blipFill>
        <p:spPr>
          <a:xfrm>
            <a:off x="3317218" y="1507044"/>
            <a:ext cx="2509565" cy="2510298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41542DC5-F7E5-EBAC-1E3E-A39C759D36CA}"/>
              </a:ext>
            </a:extLst>
          </p:cNvPr>
          <p:cNvGrpSpPr/>
          <p:nvPr/>
        </p:nvGrpSpPr>
        <p:grpSpPr>
          <a:xfrm>
            <a:off x="5826783" y="2544543"/>
            <a:ext cx="2843894" cy="3420409"/>
            <a:chOff x="355096" y="2520843"/>
            <a:chExt cx="2843894" cy="342040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F9E5928-572B-4880-A6BF-E5F72A8F1D3C}"/>
                </a:ext>
              </a:extLst>
            </p:cNvPr>
            <p:cNvSpPr txBox="1"/>
            <p:nvPr/>
          </p:nvSpPr>
          <p:spPr>
            <a:xfrm>
              <a:off x="527653" y="2520843"/>
              <a:ext cx="2509565" cy="58477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/>
              <a:r>
                <a:rPr lang="ar-SA" sz="3200" b="1">
                  <a:solidFill>
                    <a:schemeClr val="bg1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خطوات الصياغة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D32A223-F66F-4B13-8B58-2FF096AC2185}"/>
                </a:ext>
              </a:extLst>
            </p:cNvPr>
            <p:cNvSpPr txBox="1"/>
            <p:nvPr/>
          </p:nvSpPr>
          <p:spPr>
            <a:xfrm>
              <a:off x="355096" y="3305466"/>
              <a:ext cx="2843894" cy="2635786"/>
            </a:xfrm>
            <a:prstGeom prst="rect">
              <a:avLst/>
            </a:prstGeom>
            <a:noFill/>
          </p:spPr>
          <p:txBody>
            <a:bodyPr wrap="square" anchor="t" anchorCtr="1">
              <a:spAutoFit/>
            </a:bodyPr>
            <a:lstStyle/>
            <a:p>
              <a:pPr marL="228600" indent="-228600" algn="r" rtl="1">
                <a:lnSpc>
                  <a:spcPct val="107000"/>
                </a:lnSpc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ar-SA" sz="3200">
                  <a:solidFill>
                    <a:schemeClr val="tx2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أكل
اللفظية
قطعه
مشروع أعمى</a:t>
              </a:r>
              <a:endParaRPr lang="en-US" sz="32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B990155-9184-56FE-10B4-C791D7F1BBB8}"/>
              </a:ext>
            </a:extLst>
          </p:cNvPr>
          <p:cNvGrpSpPr/>
          <p:nvPr/>
        </p:nvGrpSpPr>
        <p:grpSpPr>
          <a:xfrm>
            <a:off x="89211" y="2514071"/>
            <a:ext cx="3389970" cy="3651755"/>
            <a:chOff x="5639869" y="2490065"/>
            <a:chExt cx="3389970" cy="365175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9A0CBE0-7A09-4871-B7C3-99687A33D0D1}"/>
                </a:ext>
              </a:extLst>
            </p:cNvPr>
            <p:cNvSpPr txBox="1"/>
            <p:nvPr/>
          </p:nvSpPr>
          <p:spPr>
            <a:xfrm>
              <a:off x="6027963" y="2490065"/>
              <a:ext cx="2835932" cy="646331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/>
              <a:r>
                <a:rPr lang="ar-SA" sz="3600" b="1">
                  <a:solidFill>
                    <a:schemeClr val="bg1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خطوات التحقق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3661102-9561-4346-927F-38B586F30AA6}"/>
                </a:ext>
              </a:extLst>
            </p:cNvPr>
            <p:cNvSpPr txBox="1"/>
            <p:nvPr/>
          </p:nvSpPr>
          <p:spPr>
            <a:xfrm>
              <a:off x="5639869" y="3305466"/>
              <a:ext cx="3389970" cy="2836354"/>
            </a:xfrm>
            <a:prstGeom prst="rect">
              <a:avLst/>
            </a:prstGeom>
            <a:noFill/>
          </p:spPr>
          <p:txBody>
            <a:bodyPr wrap="square" anchor="t" anchorCtr="1">
              <a:spAutoFit/>
            </a:bodyPr>
            <a:lstStyle/>
            <a:p>
              <a:pPr marL="228600" indent="-228600" algn="r" rtl="1">
                <a:lnSpc>
                  <a:spcPct val="107000"/>
                </a:lnSpc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ar-SA" sz="2800">
                  <a:solidFill>
                    <a:schemeClr val="tx2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التحرير الذاتي
تحرير الأقران
التحقق من الكلمات الرئيسية
فحص الآية تلو الأخرى</a:t>
              </a:r>
              <a:endParaRPr lang="en-US" sz="28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2D0F0B8B-D065-F033-7246-01E49643391F}"/>
                </a:ext>
              </a:extLst>
            </p:cNvPr>
            <p:cNvGrpSpPr/>
            <p:nvPr/>
          </p:nvGrpSpPr>
          <p:grpSpPr>
            <a:xfrm>
              <a:off x="5837490" y="3501025"/>
              <a:ext cx="732566" cy="743379"/>
              <a:chOff x="-2066310" y="-6875565"/>
              <a:chExt cx="2939144" cy="2939144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ED0AB404-71E3-93E9-CECF-CDA7CF6F04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-1866579" y="-6605997"/>
                <a:ext cx="2539681" cy="2539684"/>
              </a:xfrm>
              <a:prstGeom prst="rect">
                <a:avLst/>
              </a:prstGeom>
            </p:spPr>
          </p:pic>
          <p:sp>
            <p:nvSpPr>
              <p:cNvPr id="5" name="&quot;Not Allowed&quot; Symbol 6">
                <a:extLst>
                  <a:ext uri="{FF2B5EF4-FFF2-40B4-BE49-F238E27FC236}">
                    <a16:creationId xmlns:a16="http://schemas.microsoft.com/office/drawing/2014/main" id="{5E882ACB-C133-821B-732A-5B79DF211309}"/>
                  </a:ext>
                </a:extLst>
              </p:cNvPr>
              <p:cNvSpPr/>
              <p:nvPr/>
            </p:nvSpPr>
            <p:spPr>
              <a:xfrm>
                <a:off x="-2066310" y="-6875565"/>
                <a:ext cx="2939144" cy="2939144"/>
              </a:xfrm>
              <a:prstGeom prst="noSmoking">
                <a:avLst>
                  <a:gd name="adj" fmla="val 362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endParaRPr lang="en-US" sz="2000">
                  <a:solidFill>
                    <a:srgbClr val="7165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09445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1C04763-F15B-4C30-AFF6-BB13942032EA}"/>
              </a:ext>
            </a:extLst>
          </p:cNvPr>
          <p:cNvSpPr/>
          <p:nvPr/>
        </p:nvSpPr>
        <p:spPr>
          <a:xfrm>
            <a:off x="0" y="1825365"/>
            <a:ext cx="9144000" cy="720796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DCAEE3-B199-4BB7-839B-708EAD1F9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Checking Steps Defined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E748135-DC94-B9D5-C12F-3D88F5C0AC72}"/>
              </a:ext>
            </a:extLst>
          </p:cNvPr>
          <p:cNvGrpSpPr/>
          <p:nvPr/>
        </p:nvGrpSpPr>
        <p:grpSpPr>
          <a:xfrm>
            <a:off x="6750503" y="1228256"/>
            <a:ext cx="2205265" cy="2681597"/>
            <a:chOff x="52430" y="1228256"/>
            <a:chExt cx="2205265" cy="2681597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F6F8DF6-DC2C-4B50-8440-914720AAB98B}"/>
                </a:ext>
              </a:extLst>
            </p:cNvPr>
            <p:cNvSpPr/>
            <p:nvPr/>
          </p:nvSpPr>
          <p:spPr>
            <a:xfrm>
              <a:off x="933266" y="1228256"/>
              <a:ext cx="443595" cy="44359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>
              <a:noAutofit/>
            </a:bodyPr>
            <a:lstStyle/>
            <a:p>
              <a:pPr algn="ctr"/>
              <a:r>
                <a:rPr lang="en-US" sz="200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5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C890808-3869-4B49-912A-40B164B405F3}"/>
                </a:ext>
              </a:extLst>
            </p:cNvPr>
            <p:cNvSpPr txBox="1"/>
            <p:nvPr/>
          </p:nvSpPr>
          <p:spPr>
            <a:xfrm>
              <a:off x="52430" y="2651432"/>
              <a:ext cx="2205265" cy="1258421"/>
            </a:xfrm>
            <a:prstGeom prst="rect">
              <a:avLst/>
            </a:prstGeom>
            <a:noFill/>
          </p:spPr>
          <p:txBody>
            <a:bodyPr wrap="square" anchor="t">
              <a:spAutoFit/>
            </a:bodyPr>
            <a:lstStyle/>
            <a:p>
              <a:pPr algn="ctr" rtl="1">
                <a:lnSpc>
                  <a:spcPct val="107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ar-SA" sz="2400" dirty="0">
                  <a:solidFill>
                    <a:schemeClr val="tx2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قارن بين كل منها</a:t>
              </a:r>
              <a:br>
                <a:rPr lang="ar-SA" sz="2400" dirty="0">
                  <a:solidFill>
                    <a:schemeClr val="tx2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</a:br>
              <a:r>
                <a:rPr lang="ar-SA" sz="2400" dirty="0">
                  <a:solidFill>
                    <a:schemeClr val="tx2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قطعة إلى المصدر ؛</a:t>
              </a:r>
              <a:br>
                <a:rPr lang="ar-SA" sz="2400" dirty="0">
                  <a:solidFill>
                    <a:schemeClr val="tx2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</a:br>
              <a:r>
                <a:rPr lang="ar-SA" sz="2400" dirty="0">
                  <a:solidFill>
                    <a:schemeClr val="tx2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إجراء أي تعديلات</a:t>
              </a:r>
              <a:endParaRPr lang="en-US" sz="24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C2A3FF4-442C-40D3-BCF9-CABEA8C0AB3E}"/>
                </a:ext>
              </a:extLst>
            </p:cNvPr>
            <p:cNvSpPr txBox="1"/>
            <p:nvPr/>
          </p:nvSpPr>
          <p:spPr>
            <a:xfrm>
              <a:off x="138280" y="1934946"/>
              <a:ext cx="2033564" cy="523220"/>
            </a:xfrm>
            <a:prstGeom prst="rect">
              <a:avLst/>
            </a:prstGeom>
            <a:noFill/>
          </p:spPr>
          <p:txBody>
            <a:bodyPr wrap="square" lIns="91440" tIns="45720" rIns="91440" bIns="45720" anchor="ctr">
              <a:spAutoFit/>
            </a:bodyPr>
            <a:lstStyle/>
            <a:p>
              <a:pPr algn="ctr"/>
              <a:r>
                <a:rPr lang="ar-SA" sz="2800" b="1">
                  <a:solidFill>
                    <a:schemeClr val="bg1"/>
                  </a:solidFill>
                  <a:ea typeface="MS Mincho"/>
                  <a:cs typeface="Times New Roman"/>
                </a:rPr>
                <a:t>الفحص الذاتي</a:t>
              </a:r>
              <a:endParaRPr lang="en-US" sz="280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E194A6D-F37B-EF5D-F833-C3F6F4BEB02E}"/>
              </a:ext>
            </a:extLst>
          </p:cNvPr>
          <p:cNvGrpSpPr/>
          <p:nvPr/>
        </p:nvGrpSpPr>
        <p:grpSpPr>
          <a:xfrm>
            <a:off x="4652715" y="1228192"/>
            <a:ext cx="2205265" cy="2294084"/>
            <a:chOff x="2132271" y="1220598"/>
            <a:chExt cx="2205265" cy="2294084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B11B60E-C6EC-48DA-B54A-D979E549268C}"/>
                </a:ext>
              </a:extLst>
            </p:cNvPr>
            <p:cNvSpPr txBox="1"/>
            <p:nvPr/>
          </p:nvSpPr>
          <p:spPr>
            <a:xfrm>
              <a:off x="2301452" y="1932712"/>
              <a:ext cx="1842547" cy="523220"/>
            </a:xfrm>
            <a:prstGeom prst="rect">
              <a:avLst/>
            </a:prstGeom>
            <a:noFill/>
          </p:spPr>
          <p:txBody>
            <a:bodyPr wrap="square" lIns="91440" tIns="45720" rIns="91440" bIns="45720" anchor="ctr">
              <a:spAutoFit/>
            </a:bodyPr>
            <a:lstStyle/>
            <a:p>
              <a:pPr algn="ctr"/>
              <a:r>
                <a:rPr lang="ar-SA" sz="2800" b="1">
                  <a:solidFill>
                    <a:schemeClr val="bg1"/>
                  </a:solidFill>
                  <a:ea typeface="MS Mincho"/>
                  <a:cs typeface="Times New Roman"/>
                </a:rPr>
                <a:t>فحص الأقران</a:t>
              </a:r>
              <a:endParaRPr 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2C6EDCE2-6D09-457C-8366-FE8763D36D78}"/>
                </a:ext>
              </a:extLst>
            </p:cNvPr>
            <p:cNvSpPr/>
            <p:nvPr/>
          </p:nvSpPr>
          <p:spPr>
            <a:xfrm>
              <a:off x="3014873" y="1220598"/>
              <a:ext cx="443595" cy="44359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>
              <a:noAutofit/>
            </a:bodyPr>
            <a:lstStyle/>
            <a:p>
              <a:pPr algn="ctr"/>
              <a:r>
                <a:rPr lang="en-US" sz="200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6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0EA8526-AA23-4FEA-857C-75D64CB006F7}"/>
                </a:ext>
              </a:extLst>
            </p:cNvPr>
            <p:cNvSpPr txBox="1"/>
            <p:nvPr/>
          </p:nvSpPr>
          <p:spPr>
            <a:xfrm>
              <a:off x="2132271" y="2651432"/>
              <a:ext cx="2205265" cy="863250"/>
            </a:xfrm>
            <a:prstGeom prst="rect">
              <a:avLst/>
            </a:prstGeom>
            <a:noFill/>
          </p:spPr>
          <p:txBody>
            <a:bodyPr wrap="square" anchor="t">
              <a:spAutoFit/>
            </a:bodyPr>
            <a:lstStyle/>
            <a:p>
              <a:pPr algn="ctr">
                <a:lnSpc>
                  <a:spcPct val="107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ar-SA" sz="2400">
                  <a:solidFill>
                    <a:schemeClr val="tx2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مترجم آخر يقارن ويقترح التعديلات</a:t>
              </a:r>
              <a:endParaRPr lang="en-US" sz="24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65A3E40B-7652-FD37-A708-05CB4691A32A}"/>
              </a:ext>
            </a:extLst>
          </p:cNvPr>
          <p:cNvGrpSpPr/>
          <p:nvPr/>
        </p:nvGrpSpPr>
        <p:grpSpPr>
          <a:xfrm>
            <a:off x="2463058" y="1237832"/>
            <a:ext cx="2401206" cy="2828347"/>
            <a:chOff x="4111041" y="1216095"/>
            <a:chExt cx="2401206" cy="282834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BC1FFB7-EC76-4A1A-A7F7-4E96655B41B8}"/>
                </a:ext>
              </a:extLst>
            </p:cNvPr>
            <p:cNvSpPr txBox="1"/>
            <p:nvPr/>
          </p:nvSpPr>
          <p:spPr>
            <a:xfrm>
              <a:off x="4262157" y="1912166"/>
              <a:ext cx="2033564" cy="714619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>
                <a:lnSpc>
                  <a:spcPts val="2400"/>
                </a:lnSpc>
              </a:pPr>
              <a:r>
                <a:rPr lang="ar-SA" sz="2800" b="1">
                  <a:solidFill>
                    <a:schemeClr val="bg1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كلمات مفتاحية</a:t>
              </a:r>
              <a:br>
                <a:rPr lang="ar-SA" sz="2800" b="1">
                  <a:solidFill>
                    <a:schemeClr val="bg1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</a:br>
              <a:r>
                <a:rPr lang="ar-SA" sz="2800" b="1">
                  <a:solidFill>
                    <a:schemeClr val="bg1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فحص</a:t>
              </a:r>
              <a:endParaRPr lang="en-US" sz="2800">
                <a:solidFill>
                  <a:schemeClr val="bg1"/>
                </a:solidFill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91033EA-6D7B-4E5A-B82C-F77FDC2388B6}"/>
                </a:ext>
              </a:extLst>
            </p:cNvPr>
            <p:cNvSpPr/>
            <p:nvPr/>
          </p:nvSpPr>
          <p:spPr>
            <a:xfrm>
              <a:off x="5057142" y="1216095"/>
              <a:ext cx="443595" cy="44359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>
              <a:noAutofit/>
            </a:bodyPr>
            <a:lstStyle/>
            <a:p>
              <a:pPr algn="ctr"/>
              <a:r>
                <a:rPr lang="en-US" sz="200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7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58B502C-7EE9-4CBC-BD9F-597978B6E3EC}"/>
                </a:ext>
              </a:extLst>
            </p:cNvPr>
            <p:cNvSpPr txBox="1"/>
            <p:nvPr/>
          </p:nvSpPr>
          <p:spPr>
            <a:xfrm>
              <a:off x="4111041" y="2658742"/>
              <a:ext cx="2401206" cy="1385700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 algn="ctr" rtl="1">
                <a:lnSpc>
                  <a:spcPct val="107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ar-SA" sz="2000">
                  <a:solidFill>
                    <a:schemeClr val="tx2"/>
                  </a:solidFill>
                  <a:ea typeface="MS Mincho"/>
                  <a:cs typeface="Times New Roman"/>
                </a:rPr>
                <a:t>العمل مع شريك</a:t>
              </a:r>
              <a:br>
                <a:rPr lang="ar-SA" sz="2000">
                  <a:solidFill>
                    <a:schemeClr val="tx2"/>
                  </a:solidFill>
                  <a:ea typeface="MS Mincho"/>
                  <a:cs typeface="Times New Roman"/>
                </a:rPr>
              </a:br>
              <a:r>
                <a:rPr lang="ar-SA" sz="2000">
                  <a:solidFill>
                    <a:schemeClr val="tx2"/>
                  </a:solidFill>
                  <a:ea typeface="MS Mincho"/>
                  <a:cs typeface="Times New Roman"/>
                </a:rPr>
                <a:t>لضمان أن</a:t>
              </a:r>
              <a:br>
                <a:rPr lang="ar-SA" sz="2000">
                  <a:solidFill>
                    <a:schemeClr val="tx2"/>
                  </a:solidFill>
                  <a:ea typeface="MS Mincho"/>
                  <a:cs typeface="Times New Roman"/>
                </a:rPr>
              </a:br>
              <a:r>
                <a:rPr lang="ar-SA" sz="2000">
                  <a:solidFill>
                    <a:schemeClr val="tx2"/>
                  </a:solidFill>
                  <a:ea typeface="MS Mincho"/>
                  <a:cs typeface="Times New Roman"/>
                </a:rPr>
                <a:t>الكلمات الرئيسية كلها</a:t>
              </a:r>
              <a:br>
                <a:rPr lang="ar-SA" sz="2000">
                  <a:solidFill>
                    <a:schemeClr val="tx2"/>
                  </a:solidFill>
                  <a:ea typeface="MS Mincho"/>
                  <a:cs typeface="Times New Roman"/>
                </a:rPr>
              </a:br>
              <a:r>
                <a:rPr lang="ar-SA" sz="2000">
                  <a:solidFill>
                    <a:schemeClr val="tx2"/>
                  </a:solidFill>
                  <a:ea typeface="MS Mincho"/>
                  <a:cs typeface="Times New Roman"/>
                </a:rPr>
                <a:t>هناك وواضح</a:t>
              </a:r>
              <a:endParaRPr lang="en-US" sz="2000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77BB821B-6488-2776-7EBE-93B8C2E04B97}"/>
              </a:ext>
            </a:extLst>
          </p:cNvPr>
          <p:cNvGrpSpPr/>
          <p:nvPr/>
        </p:nvGrpSpPr>
        <p:grpSpPr>
          <a:xfrm>
            <a:off x="142156" y="1228192"/>
            <a:ext cx="2603495" cy="5374374"/>
            <a:chOff x="6512246" y="1228256"/>
            <a:chExt cx="2603495" cy="537437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1C260C4-F7A9-4D49-84FE-083736E9FC23}"/>
                </a:ext>
              </a:extLst>
            </p:cNvPr>
            <p:cNvSpPr txBox="1"/>
            <p:nvPr/>
          </p:nvSpPr>
          <p:spPr>
            <a:xfrm>
              <a:off x="6623803" y="1923288"/>
              <a:ext cx="2106382" cy="707886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>
                <a:lnSpc>
                  <a:spcPts val="2400"/>
                </a:lnSpc>
              </a:pPr>
              <a:r>
                <a:rPr lang="ar-SA" sz="2800" b="1">
                  <a:solidFill>
                    <a:schemeClr val="bg1"/>
                  </a:solidFill>
                  <a:latin typeface="Arial" panose="020B0604020202020204" pitchFamily="34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فحص الآية تلو الأخرى</a:t>
              </a:r>
              <a:endParaRPr 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5593841-0176-4AC1-BB8D-16FA7539F351}"/>
                </a:ext>
              </a:extLst>
            </p:cNvPr>
            <p:cNvSpPr/>
            <p:nvPr/>
          </p:nvSpPr>
          <p:spPr>
            <a:xfrm>
              <a:off x="7455197" y="1228256"/>
              <a:ext cx="443595" cy="44359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>
              <a:noAutofit/>
            </a:bodyPr>
            <a:lstStyle/>
            <a:p>
              <a:pPr algn="ctr"/>
              <a:r>
                <a:rPr lang="en-US" sz="200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8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DCFD631-E4B7-45D7-AC4A-1DF100D16A8D}"/>
                </a:ext>
              </a:extLst>
            </p:cNvPr>
            <p:cNvSpPr txBox="1"/>
            <p:nvPr/>
          </p:nvSpPr>
          <p:spPr>
            <a:xfrm>
              <a:off x="6512246" y="2672964"/>
              <a:ext cx="2603495" cy="3929666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 marL="182880" indent="-182880" algn="r" rtl="1">
                <a:lnSpc>
                  <a:spcPct val="107000"/>
                </a:lnSpc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ar-SA" sz="2400">
                  <a:solidFill>
                    <a:schemeClr val="tx2"/>
                  </a:solidFill>
                  <a:ea typeface="MS Mincho"/>
                  <a:cs typeface="Times New Roman"/>
                </a:rPr>
                <a:t>يقرأ المترجم كل آية من الترجمة بصوت عال 
المدقق 1 ، بصوت عال ، يترجم كل آية مرة أخرى إلى اللغة المصدر
يستمع المدقق 2 وينظر إلى النص المصدر للمقارنة</a:t>
              </a:r>
              <a:endParaRPr lang="en-US" sz="2400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endParaRPr>
            </a:p>
          </p:txBody>
        </p:sp>
      </p:grpSp>
      <p:pic>
        <p:nvPicPr>
          <p:cNvPr id="5" name="Picture 4" descr="A group of men sitting at a table&#10;&#10;Description automatically generated">
            <a:extLst>
              <a:ext uri="{FF2B5EF4-FFF2-40B4-BE49-F238E27FC236}">
                <a16:creationId xmlns:a16="http://schemas.microsoft.com/office/drawing/2014/main" id="{8C6FCD9C-91D9-19CF-5A8B-62CC7619F0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8225" y="4103812"/>
            <a:ext cx="37211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317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Arrow: Right 15">
            <a:extLst>
              <a:ext uri="{FF2B5EF4-FFF2-40B4-BE49-F238E27FC236}">
                <a16:creationId xmlns:a16="http://schemas.microsoft.com/office/drawing/2014/main" id="{8DF7BFFC-728C-4D5A-B1FA-644E518350EF}"/>
              </a:ext>
            </a:extLst>
          </p:cNvPr>
          <p:cNvSpPr/>
          <p:nvPr/>
        </p:nvSpPr>
        <p:spPr>
          <a:xfrm flipH="1">
            <a:off x="4900496" y="1073081"/>
            <a:ext cx="932655" cy="1200786"/>
          </a:xfrm>
          <a:prstGeom prst="rightArrow">
            <a:avLst>
              <a:gd name="adj1" fmla="val 63499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Old man looking up">
            <a:extLst>
              <a:ext uri="{FF2B5EF4-FFF2-40B4-BE49-F238E27FC236}">
                <a16:creationId xmlns:a16="http://schemas.microsoft.com/office/drawing/2014/main" id="{7B5EC0AC-5097-9244-B1D0-FD2ACA3656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82" t="14666" r="10086" b="-447"/>
          <a:stretch/>
        </p:blipFill>
        <p:spPr>
          <a:xfrm>
            <a:off x="3890030" y="4287405"/>
            <a:ext cx="1982348" cy="2013540"/>
          </a:xfrm>
          <a:prstGeom prst="ellipse">
            <a:avLst/>
          </a:prstGeom>
          <a:ln w="57150">
            <a:solidFill>
              <a:srgbClr val="83A83F"/>
            </a:solidFill>
          </a:ln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4C3BC03-DF4D-3E96-B9AF-F53473245C5C}"/>
              </a:ext>
            </a:extLst>
          </p:cNvPr>
          <p:cNvGrpSpPr/>
          <p:nvPr/>
        </p:nvGrpSpPr>
        <p:grpSpPr>
          <a:xfrm>
            <a:off x="5872378" y="713354"/>
            <a:ext cx="2895600" cy="5237710"/>
            <a:chOff x="503740" y="760026"/>
            <a:chExt cx="2895600" cy="5237710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5B0BAD-8528-4213-8769-DE5CB4016B4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93601" y="760026"/>
              <a:ext cx="1951643" cy="1920240"/>
              <a:chOff x="2917371" y="2275114"/>
              <a:chExt cx="2939144" cy="2939144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13740439-C526-4C2F-A3E0-26949C694A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3117101" y="2453072"/>
                <a:ext cx="2539682" cy="2539682"/>
              </a:xfrm>
              <a:prstGeom prst="rect">
                <a:avLst/>
              </a:prstGeom>
            </p:spPr>
          </p:pic>
          <p:sp>
            <p:nvSpPr>
              <p:cNvPr id="7" name="&quot;Not Allowed&quot; Symbol 6">
                <a:extLst>
                  <a:ext uri="{FF2B5EF4-FFF2-40B4-BE49-F238E27FC236}">
                    <a16:creationId xmlns:a16="http://schemas.microsoft.com/office/drawing/2014/main" id="{79A6A9A8-C035-4FED-B574-BE0C387B2378}"/>
                  </a:ext>
                </a:extLst>
              </p:cNvPr>
              <p:cNvSpPr/>
              <p:nvPr/>
            </p:nvSpPr>
            <p:spPr>
              <a:xfrm>
                <a:off x="2917371" y="2275114"/>
                <a:ext cx="2939144" cy="2939144"/>
              </a:xfrm>
              <a:prstGeom prst="noSmoking">
                <a:avLst>
                  <a:gd name="adj" fmla="val 362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endParaRPr lang="en-US" sz="2000">
                  <a:solidFill>
                    <a:srgbClr val="716557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D2BE801-8816-4E89-B9C6-BDB2E60D2271}"/>
                </a:ext>
              </a:extLst>
            </p:cNvPr>
            <p:cNvSpPr txBox="1"/>
            <p:nvPr/>
          </p:nvSpPr>
          <p:spPr>
            <a:xfrm>
              <a:off x="503740" y="2829167"/>
              <a:ext cx="2895600" cy="954107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 rtl="1"/>
              <a:r>
                <a:rPr lang="ar-SA" sz="2800">
                  <a:solidFill>
                    <a:schemeClr val="tx2"/>
                  </a:solidFill>
                  <a:ea typeface="Calibri" panose="020F0502020204030204" pitchFamily="34" charset="0"/>
                </a:rPr>
                <a:t>خطوات الفحص ليس لها حد زمني ...</a:t>
              </a:r>
              <a:endParaRPr lang="en-US" sz="2800" dirty="0">
                <a:solidFill>
                  <a:schemeClr val="tx2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8DFF1B0-EEBF-C439-B652-27B1DA70F5AC}"/>
                </a:ext>
              </a:extLst>
            </p:cNvPr>
            <p:cNvSpPr txBox="1"/>
            <p:nvPr/>
          </p:nvSpPr>
          <p:spPr>
            <a:xfrm>
              <a:off x="705298" y="5043629"/>
              <a:ext cx="2534805" cy="954107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r" rtl="1"/>
              <a:r>
                <a:rPr lang="ar-SA" sz="2800">
                  <a:solidFill>
                    <a:schemeClr val="tx2"/>
                  </a:solidFill>
                </a:rPr>
                <a:t>قم بإجراء التغييرات حسب الحاجة.</a:t>
              </a:r>
              <a:endParaRPr lang="en-US" sz="2800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DD5DC81-F9F6-6A28-78F6-621576E0881C}"/>
              </a:ext>
            </a:extLst>
          </p:cNvPr>
          <p:cNvGrpSpPr/>
          <p:nvPr/>
        </p:nvGrpSpPr>
        <p:grpSpPr>
          <a:xfrm>
            <a:off x="244422" y="557055"/>
            <a:ext cx="4454555" cy="5394010"/>
            <a:chOff x="4448432" y="472418"/>
            <a:chExt cx="4454555" cy="539401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84E3548-4EA0-47DD-A06A-D6232E6B4074}"/>
                </a:ext>
              </a:extLst>
            </p:cNvPr>
            <p:cNvSpPr txBox="1"/>
            <p:nvPr/>
          </p:nvSpPr>
          <p:spPr>
            <a:xfrm>
              <a:off x="4987817" y="2968799"/>
              <a:ext cx="3559828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1"/>
              <a:r>
                <a:rPr lang="ar-SA" sz="2800" dirty="0">
                  <a:solidFill>
                    <a:schemeClr val="tx2"/>
                  </a:solidFill>
                  <a:latin typeface="Arial" panose="020B0604020202020204" pitchFamily="34" charset="0"/>
                  <a:ea typeface="Calibri" panose="020F0502020204030204" pitchFamily="34" charset="0"/>
                </a:rPr>
                <a:t>وقت رائع للمناقشة والبحث لتحسين النص</a:t>
              </a:r>
              <a:endParaRPr lang="en-US" sz="2800" dirty="0">
                <a:solidFill>
                  <a:schemeClr val="tx2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6F8A8D6-35E4-70C1-71AF-AF2253A41A58}"/>
                </a:ext>
              </a:extLst>
            </p:cNvPr>
            <p:cNvSpPr txBox="1"/>
            <p:nvPr/>
          </p:nvSpPr>
          <p:spPr>
            <a:xfrm>
              <a:off x="4987817" y="4912321"/>
              <a:ext cx="2237892" cy="954107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r" rtl="1"/>
              <a:r>
                <a:rPr lang="ar-SA" sz="2800">
                  <a:solidFill>
                    <a:schemeClr val="tx2"/>
                  </a:solidFill>
                </a:rPr>
                <a:t>صلوا من أجل هداية الله.</a:t>
              </a:r>
              <a:endParaRPr lang="en-US" sz="2800" dirty="0">
                <a:solidFill>
                  <a:schemeClr val="tx2"/>
                </a:solidFill>
              </a:endParaRPr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7A32CE2-6DBD-32EF-4903-59A6997A10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9" t="-397" r="-579" b="31973"/>
            <a:stretch/>
          </p:blipFill>
          <p:spPr>
            <a:xfrm>
              <a:off x="4448432" y="472418"/>
              <a:ext cx="4454555" cy="2286000"/>
            </a:xfrm>
            <a:prstGeom prst="rect">
              <a:avLst/>
            </a:prstGeom>
            <a:ln w="57150">
              <a:solidFill>
                <a:schemeClr val="accent3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06097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5246C9-6606-4FB3-986C-A85DE631581B}"/>
              </a:ext>
            </a:extLst>
          </p:cNvPr>
          <p:cNvSpPr/>
          <p:nvPr/>
        </p:nvSpPr>
        <p:spPr>
          <a:xfrm>
            <a:off x="0" y="3415454"/>
            <a:ext cx="9144000" cy="2026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noAutofit/>
          </a:bodyPr>
          <a:lstStyle/>
          <a:p>
            <a:pPr algn="ctr"/>
            <a:endParaRPr lang="en-US" sz="200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F71B9975-CCC4-474E-991A-A08FD86C6E7A}"/>
              </a:ext>
            </a:extLst>
          </p:cNvPr>
          <p:cNvSpPr/>
          <p:nvPr/>
        </p:nvSpPr>
        <p:spPr>
          <a:xfrm rot="5400000">
            <a:off x="3387103" y="571149"/>
            <a:ext cx="2369795" cy="3145970"/>
          </a:xfrm>
          <a:prstGeom prst="homePlate">
            <a:avLst>
              <a:gd name="adj" fmla="val 32616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6000" b="1">
              <a:solidFill>
                <a:schemeClr val="bg2"/>
              </a:solidFill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60D292-E0D6-49F5-8581-8EDCEF6F6D4C}"/>
              </a:ext>
            </a:extLst>
          </p:cNvPr>
          <p:cNvSpPr txBox="1"/>
          <p:nvPr/>
        </p:nvSpPr>
        <p:spPr>
          <a:xfrm>
            <a:off x="2999014" y="1416437"/>
            <a:ext cx="314597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ar-SA" sz="6600" b="1">
                <a:solidFill>
                  <a:srgbClr val="FFFFFF"/>
                </a:solidFill>
              </a:rPr>
              <a:t>جربه</a:t>
            </a:r>
            <a:endParaRPr kumimoji="0" lang="en-US" sz="6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C48B24-DEC6-44CA-A081-8F52F514C7B6}"/>
              </a:ext>
            </a:extLst>
          </p:cNvPr>
          <p:cNvSpPr txBox="1"/>
          <p:nvPr/>
        </p:nvSpPr>
        <p:spPr>
          <a:xfrm>
            <a:off x="6287896" y="3736012"/>
            <a:ext cx="2479221" cy="138499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 rtl="1"/>
            <a:r>
              <a:rPr lang="ar-SA" sz="28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تحقق من العمل المترجم في الجلسة الأخيرة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99BE38-35A7-4804-B014-732871357EEE}"/>
              </a:ext>
            </a:extLst>
          </p:cNvPr>
          <p:cNvSpPr txBox="1"/>
          <p:nvPr/>
        </p:nvSpPr>
        <p:spPr>
          <a:xfrm>
            <a:off x="3643961" y="3736012"/>
            <a:ext cx="1787249" cy="138499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 rtl="1"/>
            <a:r>
              <a:rPr lang="ar-SA" sz="28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هل كان هناك العديد من الأخطاء؟</a:t>
            </a:r>
            <a:endParaRPr lang="en-US" sz="2800" dirty="0">
              <a:solidFill>
                <a:schemeClr val="tx2"/>
              </a:solidFill>
              <a:effectLst/>
              <a:latin typeface="Arial" panose="020B0604020202020204" pitchFamily="34" charset="0"/>
              <a:ea typeface="Calibri" panose="020F05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0C0DBF-8657-4386-BF90-4B9EDAC88F1C}"/>
              </a:ext>
            </a:extLst>
          </p:cNvPr>
          <p:cNvSpPr txBox="1"/>
          <p:nvPr/>
        </p:nvSpPr>
        <p:spPr>
          <a:xfrm>
            <a:off x="216520" y="3551347"/>
            <a:ext cx="2479221" cy="156966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 rtl="1"/>
            <a:r>
              <a:rPr lang="ar-SA" sz="32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هل أدت خطوات التدقيق إلى تحسين النص؟</a:t>
            </a:r>
            <a:endParaRPr lang="en-US" sz="3200" dirty="0">
              <a:solidFill>
                <a:schemeClr val="tx2"/>
              </a:solidFill>
              <a:effectLst/>
              <a:latin typeface="Arial" panose="020B0604020202020204" pitchFamily="34" charset="0"/>
              <a:ea typeface="Calibri" panose="020F0502020204030204" pitchFamily="34" charset="0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BB9C398-6990-4559-BF0F-11195A707F39}"/>
              </a:ext>
            </a:extLst>
          </p:cNvPr>
          <p:cNvSpPr/>
          <p:nvPr/>
        </p:nvSpPr>
        <p:spPr>
          <a:xfrm flipH="1">
            <a:off x="5612118" y="4072814"/>
            <a:ext cx="619424" cy="711389"/>
          </a:xfrm>
          <a:prstGeom prst="rightArrow">
            <a:avLst>
              <a:gd name="adj1" fmla="val 5262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323162A-D866-4707-8B98-73B1F1867012}"/>
              </a:ext>
            </a:extLst>
          </p:cNvPr>
          <p:cNvSpPr/>
          <p:nvPr/>
        </p:nvSpPr>
        <p:spPr>
          <a:xfrm flipH="1">
            <a:off x="2786195" y="4072814"/>
            <a:ext cx="613417" cy="711389"/>
          </a:xfrm>
          <a:prstGeom prst="rightArrow">
            <a:avLst>
              <a:gd name="adj1" fmla="val 5262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0629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2338225" y="3305887"/>
            <a:ext cx="4467549" cy="120032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rtl="1"/>
            <a:r>
              <a:rPr lang="ar-SA" sz="3600" b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ماذا يحدث إذا تخطيت الخطوات؟</a:t>
            </a:r>
            <a:endParaRPr lang="en-US" sz="3600" b="1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750747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91F634926FA043ACFB26755753006F" ma:contentTypeVersion="20" ma:contentTypeDescription="Create a new document." ma:contentTypeScope="" ma:versionID="64a7904585740ddebb1487ccd21bec47">
  <xsd:schema xmlns:xsd="http://www.w3.org/2001/XMLSchema" xmlns:xs="http://www.w3.org/2001/XMLSchema" xmlns:p="http://schemas.microsoft.com/office/2006/metadata/properties" xmlns:ns1="http://schemas.microsoft.com/sharepoint/v3" xmlns:ns2="038937e4-20c5-4a73-b245-175c4ead9603" xmlns:ns3="9ede4979-7183-4f81-a394-71c40c9222c4" targetNamespace="http://schemas.microsoft.com/office/2006/metadata/properties" ma:root="true" ma:fieldsID="66d1b065ecc762dc2e488ce2a6df6777" ns1:_="" ns2:_="" ns3:_="">
    <xsd:import namespace="http://schemas.microsoft.com/sharepoint/v3"/>
    <xsd:import namespace="038937e4-20c5-4a73-b245-175c4ead9603"/>
    <xsd:import namespace="9ede4979-7183-4f81-a394-71c40c9222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8937e4-20c5-4a73-b245-175c4ead96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1ea59994-8317-4aa6-899c-04dff19597d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de4979-7183-4f81-a394-71c40c9222c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9a3a93ad-9e1c-4ee1-bbf7-4ca5dc6051e9}" ma:internalName="TaxCatchAll" ma:showField="CatchAllData" ma:web="9ede4979-7183-4f81-a394-71c40c9222c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38937e4-20c5-4a73-b245-175c4ead9603">
      <Terms xmlns="http://schemas.microsoft.com/office/infopath/2007/PartnerControls"/>
    </lcf76f155ced4ddcb4097134ff3c332f>
    <TaxCatchAll xmlns="9ede4979-7183-4f81-a394-71c40c9222c4" xsi:nil="true"/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1855CF9B-5ADB-4CF4-B6A7-4765CF8C25CB}"/>
</file>

<file path=customXml/itemProps2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D870300-B03F-45F7-9154-521D8C74684E}">
  <ds:schemaRefs>
    <ds:schemaRef ds:uri="http://schemas.microsoft.com/sharepoint/v3"/>
    <ds:schemaRef ds:uri="038937e4-20c5-4a73-b245-175c4ead9603"/>
    <ds:schemaRef ds:uri="9ede4979-7183-4f81-a394-71c40c9222c4"/>
    <ds:schemaRef ds:uri="http://purl.org/dc/terms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</TotalTime>
  <Words>238</Words>
  <Application>Microsoft Office PowerPoint</Application>
  <PresentationFormat>On-screen Show (4:3)</PresentationFormat>
  <Paragraphs>34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MS Mincho</vt:lpstr>
      <vt:lpstr>Arial</vt:lpstr>
      <vt:lpstr>Arial Black</vt:lpstr>
      <vt:lpstr>Calibri</vt:lpstr>
      <vt:lpstr>Times New Roman</vt:lpstr>
      <vt:lpstr>Office Theme</vt:lpstr>
      <vt:lpstr>Office Theme</vt:lpstr>
      <vt:lpstr>PowerPoint Presentation</vt:lpstr>
      <vt:lpstr>8 خطوات من MAST</vt:lpstr>
      <vt:lpstr>Checking Steps Defined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Deborah Shaw</cp:lastModifiedBy>
  <cp:revision>14</cp:revision>
  <dcterms:created xsi:type="dcterms:W3CDTF">2019-03-18T18:21:25Z</dcterms:created>
  <dcterms:modified xsi:type="dcterms:W3CDTF">2024-04-16T17:08:49Z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0x0101003391F634926FA043ACFB26755753006F</vt:lpwstr>
  </property>
  <property fmtid="{D5CDD505-2E9C-101B-9397-08002B2CF9AE}" pid="3" name="MediaServiceImageTags">
    <vt:lpwstr/>
  </property>
</Properties>
</file>

<file path=docProps/thumbnail.jpeg>
</file>